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4" r:id="rId2"/>
    <p:sldId id="315" r:id="rId3"/>
    <p:sldId id="316" r:id="rId4"/>
    <p:sldId id="317" r:id="rId5"/>
    <p:sldId id="318" r:id="rId6"/>
    <p:sldId id="31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28.27</c:v>
                </c:pt>
                <c:pt idx="1">
                  <c:v>67.58</c:v>
                </c:pt>
                <c:pt idx="2">
                  <c:v>4.0999999999999996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dLbls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41</c:v>
                </c:pt>
                <c:pt idx="1">
                  <c:v>98</c:v>
                </c:pt>
                <c:pt idx="2">
                  <c:v>6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</c:v>
                </c:pt>
              </c:strCache>
            </c:strRef>
          </c:tx>
          <c:dLbls>
            <c:showCatName val="1"/>
            <c:showPercent val="1"/>
          </c:dLbls>
          <c:cat>
            <c:strRef>
              <c:f>Лист1!$A$2:$A$5</c:f>
              <c:strCache>
                <c:ptCount val="4"/>
                <c:pt idx="0">
                  <c:v>високий рівень</c:v>
                </c:pt>
                <c:pt idx="1">
                  <c:v>достатній рівень</c:v>
                </c:pt>
                <c:pt idx="2">
                  <c:v>середній рівень</c:v>
                </c:pt>
                <c:pt idx="3">
                  <c:v>початковий рівень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3301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491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2501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55978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859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8433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6117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7728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97524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54805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7197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7900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33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88967-1E6E-4C30-9519-42C1FF020400}" type="datetimeFigureOut">
              <a:rPr lang="en-GB" smtClean="0"/>
              <a:pPr/>
              <a:t>16/09/2024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CB38-A3BF-41B1-94C4-CF3DBE8C43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205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Аналіз навчальних досягнень учнів 5-11 кл. за І семестр 2023/2024 </a:t>
            </a:r>
            <a:r>
              <a:rPr lang="uk-UA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н.р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81800" y="29718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Високий – 41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</a:p>
          <a:p>
            <a:r>
              <a:rPr lang="uk-UA" dirty="0" smtClean="0"/>
              <a:t>Достатній – 98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</a:p>
          <a:p>
            <a:r>
              <a:rPr lang="uk-UA" dirty="0" smtClean="0"/>
              <a:t>Середній – 6 </a:t>
            </a:r>
            <a:r>
              <a:rPr lang="uk-UA" dirty="0" err="1" smtClean="0"/>
              <a:t>уч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28194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145 учнів</a:t>
            </a: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C00000"/>
                </a:solidFill>
              </a:rPr>
              <a:t>Абсолютні відмінники:</a:t>
            </a:r>
            <a:endParaRPr lang="uk-UA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 fontScale="77500" lnSpcReduction="20000"/>
          </a:bodyPr>
          <a:lstStyle/>
          <a:p>
            <a:r>
              <a:rPr lang="uk-UA" dirty="0" err="1" smtClean="0"/>
              <a:t>Білошицька</a:t>
            </a:r>
            <a:r>
              <a:rPr lang="uk-UA" dirty="0" smtClean="0"/>
              <a:t> </a:t>
            </a:r>
            <a:r>
              <a:rPr lang="uk-UA" dirty="0" err="1" smtClean="0"/>
              <a:t>Єсенія</a:t>
            </a:r>
            <a:r>
              <a:rPr lang="uk-UA" dirty="0" smtClean="0"/>
              <a:t> – 5-Б</a:t>
            </a:r>
          </a:p>
          <a:p>
            <a:r>
              <a:rPr lang="uk-UA" dirty="0" err="1" smtClean="0"/>
              <a:t>Гречина</a:t>
            </a:r>
            <a:r>
              <a:rPr lang="uk-UA" dirty="0" smtClean="0"/>
              <a:t> Кіра – 5-Б</a:t>
            </a:r>
          </a:p>
          <a:p>
            <a:r>
              <a:rPr lang="uk-UA" dirty="0" err="1" smtClean="0"/>
              <a:t>Заїнчковська</a:t>
            </a:r>
            <a:r>
              <a:rPr lang="uk-UA" dirty="0" smtClean="0"/>
              <a:t> Софія – 6-А</a:t>
            </a:r>
          </a:p>
          <a:p>
            <a:r>
              <a:rPr lang="uk-UA" dirty="0" smtClean="0"/>
              <a:t>Козлова Соломія – 6-А</a:t>
            </a:r>
          </a:p>
          <a:p>
            <a:r>
              <a:rPr lang="uk-UA" dirty="0" err="1" smtClean="0"/>
              <a:t>Сабадир</a:t>
            </a:r>
            <a:r>
              <a:rPr lang="uk-UA" dirty="0" smtClean="0"/>
              <a:t> Софія – 6-А</a:t>
            </a:r>
          </a:p>
          <a:p>
            <a:r>
              <a:rPr lang="uk-UA" dirty="0" err="1" smtClean="0"/>
              <a:t>Шавурська</a:t>
            </a:r>
            <a:r>
              <a:rPr lang="uk-UA" dirty="0" smtClean="0"/>
              <a:t> Анна – 6-А</a:t>
            </a:r>
          </a:p>
          <a:p>
            <a:r>
              <a:rPr lang="uk-UA" dirty="0" smtClean="0"/>
              <a:t>Шевченко Назарій – 6-А</a:t>
            </a:r>
          </a:p>
          <a:p>
            <a:r>
              <a:rPr lang="uk-UA" dirty="0" smtClean="0"/>
              <a:t>Городній Іван – 8-А</a:t>
            </a:r>
          </a:p>
          <a:p>
            <a:r>
              <a:rPr lang="uk-UA" dirty="0" smtClean="0"/>
              <a:t>Самусь Володимир – 9-А</a:t>
            </a:r>
          </a:p>
          <a:p>
            <a:r>
              <a:rPr lang="uk-UA" dirty="0" smtClean="0"/>
              <a:t>Морозова </a:t>
            </a:r>
            <a:r>
              <a:rPr lang="uk-UA" dirty="0" err="1" smtClean="0"/>
              <a:t>Єлизавета-</a:t>
            </a:r>
            <a:r>
              <a:rPr lang="uk-UA" dirty="0" smtClean="0"/>
              <a:t> 10</a:t>
            </a:r>
          </a:p>
          <a:p>
            <a:r>
              <a:rPr lang="uk-UA" dirty="0" smtClean="0"/>
              <a:t>Харчук Давид - 11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Якість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навчальних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досягнень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err="1" smtClean="0">
                <a:solidFill>
                  <a:srgbClr val="C00000"/>
                </a:solidFill>
              </a:rPr>
              <a:t>учнів</a:t>
            </a:r>
            <a:r>
              <a:rPr lang="ru-RU" dirty="0" smtClean="0">
                <a:solidFill>
                  <a:srgbClr val="C00000"/>
                </a:solidFill>
              </a:rPr>
              <a:t>  5-11 </a:t>
            </a:r>
            <a:r>
              <a:rPr lang="ru-RU" dirty="0" err="1" smtClean="0">
                <a:solidFill>
                  <a:srgbClr val="C00000"/>
                </a:solidFill>
              </a:rPr>
              <a:t>класів</a:t>
            </a:r>
            <a:r>
              <a:rPr lang="ru-RU" dirty="0" smtClean="0">
                <a:solidFill>
                  <a:srgbClr val="C00000"/>
                </a:solidFill>
              </a:rPr>
              <a:t> становить – 73%</a:t>
            </a:r>
            <a:endParaRPr lang="uk-UA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743200" y="1600200"/>
          <a:ext cx="5181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Класи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Якісний показник (ПЯН)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5-А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71,2 %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5-Б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74,58 %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6-А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77,2 %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7-А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58,57 %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7-Б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74,58 %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8-А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76,38 %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9-А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69,8 %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76 %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78,4 %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90600" y="381006"/>
          <a:ext cx="7391400" cy="64081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41879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5-Б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6-А</a:t>
                      </a:r>
                      <a:endParaRPr lang="uk-UA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b="0" dirty="0">
                          <a:latin typeface="Calibri"/>
                          <a:ea typeface="Calibri"/>
                          <a:cs typeface="Times New Roman"/>
                        </a:rPr>
                        <a:t>Українська мова</a:t>
                      </a:r>
                      <a:endParaRPr lang="uk-UA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69,33 %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69,64%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75,6 %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b="0" dirty="0">
                          <a:latin typeface="Calibri"/>
                          <a:ea typeface="Calibri"/>
                          <a:cs typeface="Times New Roman"/>
                        </a:rPr>
                        <a:t>Укр. література</a:t>
                      </a:r>
                      <a:endParaRPr lang="uk-UA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72,26 %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71,3%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66,4%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b="0" dirty="0" err="1">
                          <a:latin typeface="Calibri"/>
                          <a:ea typeface="Calibri"/>
                          <a:cs typeface="Times New Roman"/>
                        </a:rPr>
                        <a:t>Зар</a:t>
                      </a:r>
                      <a:r>
                        <a:rPr lang="uk-UA" sz="1050" b="0" dirty="0">
                          <a:latin typeface="Calibri"/>
                          <a:ea typeface="Calibri"/>
                          <a:cs typeface="Times New Roman"/>
                        </a:rPr>
                        <a:t>. література</a:t>
                      </a:r>
                      <a:endParaRPr lang="uk-UA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74,13 %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79,29%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72,8 %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/>
                        <a:t>Англ.мова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73,6 %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61,64%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70,6 %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Вступ до історії України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76 %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73,4</a:t>
                      </a:r>
                      <a:r>
                        <a:rPr lang="uk-UA" sz="1600" baseline="0" dirty="0" smtClean="0"/>
                        <a:t>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75,6</a:t>
                      </a:r>
                      <a:r>
                        <a:rPr lang="uk-UA" sz="1600" baseline="0" dirty="0" smtClean="0"/>
                        <a:t>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математика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68 %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73,41 %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/>
                        <a:t>66 %</a:t>
                      </a:r>
                      <a:endParaRPr lang="uk-UA" sz="1600" b="1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Пізнаємо природу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90,4 %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89,41 %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83,8 %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Географія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0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0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72 %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Інформатика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100 %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97,88 %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98,2 %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Мистецтво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100 %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97,88 %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89,2 %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Технології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100 %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100 %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90 %</a:t>
                      </a:r>
                      <a:endParaRPr lang="uk-UA" sz="1600" dirty="0"/>
                    </a:p>
                  </a:txBody>
                  <a:tcPr/>
                </a:tc>
              </a:tr>
              <a:tr h="481899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Здоров’я, безпека і добробут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78,4 %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80,94 %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85,6 %</a:t>
                      </a:r>
                      <a:endParaRPr lang="uk-UA" sz="1600" dirty="0"/>
                    </a:p>
                  </a:txBody>
                  <a:tcPr/>
                </a:tc>
              </a:tr>
              <a:tr h="418793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Фізкультура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97,23 %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93,25 %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92 %</a:t>
                      </a:r>
                      <a:endParaRPr lang="uk-UA" sz="1600" dirty="0"/>
                    </a:p>
                  </a:txBody>
                  <a:tcPr/>
                </a:tc>
              </a:tr>
              <a:tr h="481899"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Духовність і мораль у житті суспільства</a:t>
                      </a:r>
                      <a:endParaRPr lang="uk-UA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88 %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76,70%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91 %</a:t>
                      </a:r>
                      <a:endParaRPr lang="uk-UA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8600"/>
          <a:ext cx="8229600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7-Б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8-А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9-А</a:t>
                      </a:r>
                      <a:endParaRPr lang="uk-UA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Укр.мова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54,57 %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83,52 %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72,76%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70 %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Укр.літ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69,71 %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81,41 %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79,80%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74,2 %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Зарубіж.літ</a:t>
                      </a:r>
                      <a:r>
                        <a:rPr lang="uk-UA" sz="1400" dirty="0" smtClean="0"/>
                        <a:t>.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61,71 %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85,17 %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81,52%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68,2 %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Англ.мова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53,14%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75,05 %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70,66 %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66,6%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Історія України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58,76%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65,88 %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77,71 %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64,6 %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Всесв.історія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46,57%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65,41 %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84,95 %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60,4 %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Алгебра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55,71%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65,41 %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65,90 %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57,2 %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Геометрія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50,57%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65,41%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74,2 %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/>
                        <a:t>53,6 %</a:t>
                      </a:r>
                      <a:endParaRPr lang="uk-UA" sz="1400" b="1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Біологія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73,42 %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97,88 %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84,57 %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81,4 %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Географія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67,71 %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87,29 %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76,38 %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83,8</a:t>
                      </a:r>
                      <a:r>
                        <a:rPr lang="uk-UA" sz="1400" baseline="0" dirty="0" smtClean="0"/>
                        <a:t>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Фізика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46,57</a:t>
                      </a:r>
                      <a:r>
                        <a:rPr lang="uk-UA" sz="1400" baseline="0" dirty="0" smtClean="0"/>
                        <a:t>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69,64 %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71,61 %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60,4 %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Хімія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62,28%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79,29 %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74,85 %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63,2 %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err="1" smtClean="0"/>
                        <a:t>Муз.мист</a:t>
                      </a:r>
                      <a:r>
                        <a:rPr lang="uk-UA" sz="1400" dirty="0" smtClean="0"/>
                        <a:t>.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74,85 %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93,64 %</a:t>
                      </a:r>
                      <a:endParaRPr lang="uk-UA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83,23 %</a:t>
                      </a:r>
                      <a:endParaRPr lang="uk-UA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87,4 %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Обр. </a:t>
                      </a:r>
                      <a:r>
                        <a:rPr lang="uk-UA" sz="1400" dirty="0" err="1" smtClean="0"/>
                        <a:t>мист</a:t>
                      </a:r>
                      <a:r>
                        <a:rPr lang="uk-UA" sz="1400" dirty="0" smtClean="0"/>
                        <a:t>./</a:t>
                      </a:r>
                      <a:r>
                        <a:rPr lang="uk-UA" sz="1400" dirty="0" err="1" smtClean="0"/>
                        <a:t>Мистец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79,42 %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89,41 %</a:t>
                      </a:r>
                      <a:endParaRPr lang="uk-UA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Інформатика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94,85 %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100 %</a:t>
                      </a:r>
                      <a:endParaRPr lang="uk-UA" sz="1400" dirty="0"/>
                    </a:p>
                  </a:txBody>
                  <a:tcPr/>
                </a:tc>
              </a:tr>
              <a:tr h="2387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Технології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89,71 %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100 %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90,09%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96,4 %</a:t>
                      </a:r>
                      <a:endParaRPr lang="uk-UA" sz="1400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Основи здоров’я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80%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89,98%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93,14%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96,4 %</a:t>
                      </a:r>
                      <a:endParaRPr lang="uk-UA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Фізкультура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80,61%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91,5 %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77,41 %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86,44 %</a:t>
                      </a:r>
                      <a:endParaRPr lang="uk-UA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3400" y="553720"/>
          <a:ext cx="8229600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Укр.мова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74,33 %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70,5 %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Укр.літ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82 %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90,1%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Зарубіж.літ</a:t>
                      </a:r>
                      <a:r>
                        <a:rPr lang="uk-UA" dirty="0" smtClean="0"/>
                        <a:t>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73,66%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90,1%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Англ.мова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63,66%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74,8%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Історія: Україна</a:t>
                      </a:r>
                      <a:r>
                        <a:rPr lang="uk-UA" baseline="0" dirty="0" smtClean="0"/>
                        <a:t> і світ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77,33 %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80,3%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Громадянська освіта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85,66 %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Алгебра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45,66%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67,2%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Геометрія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49 %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69,2</a:t>
                      </a:r>
                      <a:r>
                        <a:rPr lang="uk-UA" b="1" baseline="0" dirty="0" smtClean="0"/>
                        <a:t> %</a:t>
                      </a:r>
                      <a:endParaRPr lang="uk-UA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Біологія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82 %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93,4%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Географія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91 %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97%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Фізика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52 %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96,4%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Мистецтво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82 %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100%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Інформатика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100%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100%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Захист України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70,66 %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84%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Фізкультура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96,72 %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86,4%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1938</TotalTime>
  <Words>481</Words>
  <Application>Microsoft Office PowerPoint</Application>
  <PresentationFormat>Экран (4:3)</PresentationFormat>
  <Paragraphs>237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Аналіз навчальних досягнень учнів 5-11 кл. за І семестр 2023/2024 н.р.</vt:lpstr>
      <vt:lpstr>Абсолютні відмінники:</vt:lpstr>
      <vt:lpstr>Якість навчальних досягнень  учнів  5-11 класів становить – 73%</vt:lpstr>
      <vt:lpstr>Слайд 4</vt:lpstr>
      <vt:lpstr>Слайд 5</vt:lpstr>
      <vt:lpstr>Слайд 6</vt:lpstr>
    </vt:vector>
  </TitlesOfParts>
  <Company>HYATT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IS</dc:creator>
  <cp:lastModifiedBy>ADMIN</cp:lastModifiedBy>
  <cp:revision>114</cp:revision>
  <dcterms:created xsi:type="dcterms:W3CDTF">2015-12-09T15:59:37Z</dcterms:created>
  <dcterms:modified xsi:type="dcterms:W3CDTF">2024-09-16T07:44:25Z</dcterms:modified>
</cp:coreProperties>
</file>